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400" dirty="0" smtClean="0"/>
              <a:t>圓心角、圓周角及弦切角</a:t>
            </a:r>
            <a:endParaRPr lang="zh-TW" altLang="en-US" sz="4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G05240003</a:t>
            </a:r>
            <a:r>
              <a:rPr lang="zh-TW" altLang="en-US" smtClean="0"/>
              <a:t>楊慕華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2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圓心角與弧的度數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1800" dirty="0" smtClean="0"/>
                  <a:t>1.</a:t>
                </a:r>
                <a:r>
                  <a:rPr lang="zh-TW" altLang="en-US" sz="1800" dirty="0" smtClean="0"/>
                  <a:t>圓心角</a:t>
                </a:r>
                <a:r>
                  <a:rPr lang="en-US" altLang="zh-TW" sz="1800" dirty="0" smtClean="0"/>
                  <a:t>:</a:t>
                </a:r>
                <a:r>
                  <a:rPr lang="zh-TW" altLang="en-US" sz="1800" dirty="0" smtClean="0"/>
                  <a:t>由圓心任意畫兩條半徑形成一個角，此角的頂點在圓心上，這樣的角稱為圓心角。</a:t>
                </a:r>
                <a:endParaRPr lang="en-US" altLang="zh-TW" sz="1800" dirty="0" smtClean="0"/>
              </a:p>
              <a:p>
                <a:pPr marL="0" indent="0">
                  <a:buNone/>
                </a:pPr>
                <a:r>
                  <a:rPr lang="en-US" altLang="zh-TW" sz="1800" dirty="0" smtClean="0"/>
                  <a:t>2.</a:t>
                </a:r>
                <a:r>
                  <a:rPr lang="zh-TW" altLang="en-US" sz="1800" dirty="0"/>
                  <a:t>弧</a:t>
                </a:r>
                <a:r>
                  <a:rPr lang="zh-TW" altLang="en-US" sz="1800" dirty="0" smtClean="0"/>
                  <a:t>的度數、弧的長度、扇形的面積與周長</a:t>
                </a:r>
                <a:endParaRPr lang="en-US" altLang="zh-TW" sz="1800" dirty="0" smtClean="0"/>
              </a:p>
              <a:p>
                <a:pPr marL="0" indent="0">
                  <a:buNone/>
                </a:pPr>
                <a:r>
                  <a:rPr lang="zh-TW" altLang="en-US" sz="1800" dirty="0" smtClean="0"/>
                  <a:t>若圓</a:t>
                </a:r>
                <a:r>
                  <a:rPr lang="en-US" altLang="zh-TW" sz="1800" dirty="0" smtClean="0"/>
                  <a:t>O</a:t>
                </a:r>
                <a:r>
                  <a:rPr lang="zh-TW" altLang="en-US" sz="1800" dirty="0" smtClean="0"/>
                  <a:t>的半徑為</a:t>
                </a:r>
                <a:r>
                  <a:rPr lang="en-US" altLang="zh-TW" sz="1800" dirty="0" smtClean="0"/>
                  <a:t>r</a:t>
                </a:r>
                <a:r>
                  <a:rPr lang="zh-TW" altLang="en-US" sz="1800" dirty="0" smtClean="0"/>
                  <a:t>，圓心角</a:t>
                </a:r>
                <a:r>
                  <a:rPr lang="en-US" altLang="zh-TW" sz="1800" dirty="0" smtClean="0"/>
                  <a:t>AOB=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zh-TW" sz="1800" dirty="0" smtClean="0"/>
              </a:p>
              <a:p>
                <a:pPr marL="0" indent="0">
                  <a:buNone/>
                </a:pPr>
                <a:r>
                  <a:rPr lang="en-US" altLang="zh-TW" sz="1800" dirty="0" smtClean="0"/>
                  <a:t>(1)AB</a:t>
                </a:r>
                <a:r>
                  <a:rPr lang="zh-TW" altLang="en-US" sz="1800" dirty="0" smtClean="0"/>
                  <a:t>弧的度數</a:t>
                </a:r>
                <a:r>
                  <a:rPr lang="en-US" altLang="zh-TW" sz="1800" dirty="0" smtClean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zh-TW" sz="1800" dirty="0" smtClean="0"/>
              </a:p>
              <a:p>
                <a:pPr marL="0" indent="0">
                  <a:buNone/>
                </a:pPr>
                <a:r>
                  <a:rPr lang="en-US" altLang="zh-TW" sz="1800" dirty="0" smtClean="0"/>
                  <a:t>(2)AB</a:t>
                </a:r>
                <a:r>
                  <a:rPr lang="zh-TW" altLang="en-US" sz="1800" dirty="0" smtClean="0"/>
                  <a:t>弧的長度</a:t>
                </a:r>
                <a:r>
                  <a:rPr lang="en-US" altLang="zh-TW" sz="1800" dirty="0" smtClean="0"/>
                  <a:t>=</a:t>
                </a:r>
                <a:r>
                  <a:rPr lang="zh-TW" altLang="en-US" sz="1800" dirty="0" smtClean="0"/>
                  <a:t>圓周長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TW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endParaRPr lang="en-US" altLang="zh-TW" sz="18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1800" dirty="0" smtClean="0"/>
                  <a:t>(3)</a:t>
                </a:r>
                <a:r>
                  <a:rPr lang="zh-TW" altLang="en-US" sz="1800" dirty="0" smtClean="0"/>
                  <a:t>扇形</a:t>
                </a:r>
                <a:r>
                  <a:rPr lang="en-US" altLang="zh-TW" sz="1800" dirty="0" smtClean="0"/>
                  <a:t>AOB</a:t>
                </a:r>
                <a:r>
                  <a:rPr lang="zh-TW" altLang="en-US" sz="1800" dirty="0" smtClean="0"/>
                  <a:t>的面積</a:t>
                </a:r>
                <a:r>
                  <a:rPr lang="en-US" altLang="zh-TW" sz="1800" dirty="0" smtClean="0"/>
                  <a:t>=</a:t>
                </a:r>
                <a:r>
                  <a:rPr lang="zh-TW" altLang="en-US" sz="1800" dirty="0" smtClean="0"/>
                  <a:t>圓面積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TW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endParaRPr lang="en-US" altLang="zh-TW" sz="1800" dirty="0" smtClean="0"/>
              </a:p>
              <a:p>
                <a:pPr marL="0" indent="0">
                  <a:buNone/>
                </a:pPr>
                <a:r>
                  <a:rPr lang="en-US" altLang="zh-TW" sz="1800" dirty="0" smtClean="0"/>
                  <a:t>(4)</a:t>
                </a:r>
                <a:r>
                  <a:rPr lang="zh-TW" altLang="en-US" sz="1800" dirty="0" smtClean="0"/>
                  <a:t>扇形</a:t>
                </a:r>
                <a:r>
                  <a:rPr lang="en-US" altLang="zh-TW" sz="1800" dirty="0"/>
                  <a:t>AOB</a:t>
                </a:r>
                <a:r>
                  <a:rPr lang="zh-TW" altLang="en-US" sz="1800" dirty="0" smtClean="0"/>
                  <a:t>的周長</a:t>
                </a:r>
                <a:r>
                  <a:rPr lang="en-US" altLang="zh-TW" sz="1800" dirty="0" smtClean="0"/>
                  <a:t>=AB</a:t>
                </a:r>
                <a:r>
                  <a:rPr lang="zh-TW" altLang="en-US" sz="1800" dirty="0" smtClean="0"/>
                  <a:t>弧的長度</a:t>
                </a:r>
                <a:r>
                  <a:rPr lang="en-US" altLang="zh-TW" sz="1800" dirty="0" smtClean="0"/>
                  <a:t>+2r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72" t="-9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7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圓周角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圓周角的度數為所對弧度數的一半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等弧所對的圓周角必相等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平行線的兩弦所截的弧會相等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圓內接梯形畢維等腰梯形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圓內接平行四邊形必為長方形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6.</a:t>
            </a:r>
            <a:r>
              <a:rPr lang="zh-TW" altLang="en-US" dirty="0" smtClean="0"/>
              <a:t>圓內接四邊形對角互補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5496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弦切角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弦切角</a:t>
            </a:r>
            <a:r>
              <a:rPr lang="en-US" altLang="zh-TW" dirty="0" smtClean="0"/>
              <a:t>:</a:t>
            </a:r>
            <a:r>
              <a:rPr lang="zh-TW" altLang="en-US" dirty="0" smtClean="0"/>
              <a:t>由過圓上同一點的弦和切線所夾的角稱為弦切角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弦切角的度數為所夾弧度數的一半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714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圓內角與圓外角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圓內角</a:t>
            </a:r>
            <a:r>
              <a:rPr lang="en-US" altLang="zh-TW" dirty="0" smtClean="0"/>
              <a:t>:</a:t>
            </a:r>
            <a:r>
              <a:rPr lang="zh-TW" altLang="en-US" dirty="0" smtClean="0"/>
              <a:t>兩弦在圓內相交，其頂點在圓內的角，其度數為此角及其對頂角所對兩弧度數和的一半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圓外角</a:t>
            </a:r>
            <a:r>
              <a:rPr lang="en-US" altLang="zh-TW" dirty="0" smtClean="0"/>
              <a:t>:</a:t>
            </a:r>
            <a:r>
              <a:rPr lang="zh-TW" altLang="en-US" dirty="0" smtClean="0"/>
              <a:t>兩條直線相交於圓外所形成的角，其度數為其所對兩弧度數差的一半。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6229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</TotalTime>
  <Words>248</Words>
  <Application>Microsoft Office PowerPoint</Application>
  <PresentationFormat>寬螢幕</PresentationFormat>
  <Paragraphs>23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微軟正黑體</vt:lpstr>
      <vt:lpstr>新細明體</vt:lpstr>
      <vt:lpstr>Arial</vt:lpstr>
      <vt:lpstr>Cambria Math</vt:lpstr>
      <vt:lpstr>Garamond</vt:lpstr>
      <vt:lpstr>有機</vt:lpstr>
      <vt:lpstr>圓心角、圓周角及弦切角</vt:lpstr>
      <vt:lpstr>圓心角與弧的度數</vt:lpstr>
      <vt:lpstr>圓周角</vt:lpstr>
      <vt:lpstr>弦切角</vt:lpstr>
      <vt:lpstr>圓內角與圓外角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</cp:revision>
  <dcterms:created xsi:type="dcterms:W3CDTF">2018-12-30T11:48:13Z</dcterms:created>
  <dcterms:modified xsi:type="dcterms:W3CDTF">2018-12-30T13:27:35Z</dcterms:modified>
</cp:coreProperties>
</file>